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4" r:id="rId3"/>
    <p:sldId id="295" r:id="rId4"/>
    <p:sldId id="290" r:id="rId5"/>
    <p:sldId id="297" r:id="rId6"/>
    <p:sldId id="299" r:id="rId7"/>
    <p:sldId id="313" r:id="rId8"/>
    <p:sldId id="307" r:id="rId9"/>
    <p:sldId id="296" r:id="rId10"/>
    <p:sldId id="291" r:id="rId11"/>
    <p:sldId id="311" r:id="rId12"/>
    <p:sldId id="302" r:id="rId13"/>
    <p:sldId id="301" r:id="rId14"/>
    <p:sldId id="303" r:id="rId15"/>
    <p:sldId id="305" r:id="rId16"/>
    <p:sldId id="312" r:id="rId17"/>
    <p:sldId id="306" r:id="rId18"/>
    <p:sldId id="314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students to</a:t>
            </a:r>
            <a:r>
              <a:rPr lang="en-US" baseline="0" dirty="0" smtClean="0"/>
              <a:t> raise their hands or ask randomly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give three minutes to talk about the crow. After that teacher may ask few students randomly to say about the crow.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253522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42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7639" y="1601450"/>
            <a:ext cx="662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600200"/>
            <a:ext cx="12073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1687" y="1600200"/>
            <a:ext cx="11705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1601450"/>
            <a:ext cx="947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160145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1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r="8815"/>
          <a:stretch/>
        </p:blipFill>
        <p:spPr>
          <a:xfrm>
            <a:off x="7132073" y="1923534"/>
            <a:ext cx="1541145" cy="123734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6476"/>
          <a:stretch/>
        </p:blipFill>
        <p:spPr>
          <a:xfrm>
            <a:off x="7057851" y="5175945"/>
            <a:ext cx="1556384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12235"/>
          <a:stretch/>
        </p:blipFill>
        <p:spPr>
          <a:xfrm>
            <a:off x="7169365" y="209408"/>
            <a:ext cx="1541144" cy="1231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r="1754"/>
          <a:stretch/>
        </p:blipFill>
        <p:spPr>
          <a:xfrm>
            <a:off x="6878463" y="3581400"/>
            <a:ext cx="191516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9592" y="2957105"/>
            <a:ext cx="14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8391" y="1441401"/>
            <a:ext cx="162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4181" y="4591170"/>
            <a:ext cx="18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mangoes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1117" y="6242745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" y="2542207"/>
            <a:ext cx="14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17120"/>
            <a:ext cx="2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embroidered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1" y="3822412"/>
            <a:ext cx="127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" y="4953000"/>
            <a:ext cx="109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955" y="5562600"/>
            <a:ext cx="41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Adjective is used before noun.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2400"/>
            <a:ext cx="640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match the adjectives with the nouns.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39 C 0.0073 0.00764 0.01546 0.01806 0.02483 0.02408 C 0.03438 0.04144 0.02118 0.02107 0.03646 0.03334 C 0.03837 0.03472 0.03889 0.0382 0.04028 0.04051 C 0.04271 0.04375 0.0448 0.04722 0.04792 0.04954 C 0.05209 0.05278 0.05695 0.05417 0.06129 0.05672 C 0.06598 0.06204 0.06754 0.07084 0.07292 0.07523 C 0.075 0.07662 0.07691 0.07801 0.07865 0.07986 C 0.08351 0.08496 0.09219 0.09607 0.09219 0.0963 C 0.09705 0.10787 0.10122 0.10787 0.10764 0.11713 C 0.11927 0.1338 0.13351 0.14769 0.14601 0.16366 C 0.14948 0.17593 0.15035 0.18634 0.15955 0.19375 C 0.16789 0.20764 0.1783 0.2213 0.18837 0.23334 C 0.20868 0.25787 0.18716 0.22593 0.20764 0.25417 C 0.21702 0.26736 0.22205 0.27986 0.23646 0.28449 C 0.23907 0.29375 0.24236 0.29838 0.24809 0.30533 C 0.25695 0.33195 0.24566 0.30371 0.25955 0.32408 C 0.26094 0.32593 0.26042 0.32917 0.26164 0.33102 C 0.26546 0.33773 0.27223 0.34167 0.27709 0.34722 C 0.27761 0.35255 0.27761 0.3581 0.27882 0.36343 C 0.28039 0.36991 0.2875 0.37662 0.29046 0.38218 C 0.29445 0.39792 0.30469 0.40903 0.30973 0.42408 C 0.31441 0.43889 0.31111 0.43287 0.31927 0.44283 C 0.32136 0.45047 0.32518 0.4544 0.329 0.46111 C 0.32952 0.46366 0.32969 0.46597 0.33073 0.46806 C 0.33299 0.47292 0.33855 0.48218 0.33855 0.48241 C 0.34219 0.49607 0.35365 0.50903 0.36355 0.51713 C 0.36424 0.52176 0.36355 0.52685 0.36546 0.53079 C 0.36823 0.53727 0.37778 0.54491 0.38282 0.54954 C 0.38646 0.56343 0.3816 0.55116 0.39046 0.55903 C 0.39341 0.56134 0.39549 0.56482 0.39809 0.56806 C 0.404 0.58472 0.40573 0.58218 0.41546 0.59375 C 0.4224 0.60162 0.42709 0.61065 0.43664 0.61435 C 0.44098 0.62986 0.43525 0.6132 0.44445 0.62847 C 0.44861 0.63565 0.45 0.64445 0.454 0.65185 C 0.45608 0.66273 0.46059 0.67107 0.46372 0.68195 C 0.46511 0.68704 0.46424 0.69422 0.46754 0.69861 C 0.47049 0.70255 0.47917 0.70764 0.47917 0.70764 C 0.48125 0.71644 0.47986 0.71227 0.48299 0.71945 " pathEditMode="relative" rAng="0" ptsTypes="ffffffffffffffffffffffffffffffffffffff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4.44444E-6 C 0.01476 -0.01111 0.0342 -0.01388 0.04913 -0.01828 C 0.08993 -0.02986 0.12899 -0.04213 0.1691 -0.05717 C 0.17326 -0.07523 0.16753 -0.05949 0.175 -0.05949 C 0.17899 -0.05949 0.18281 -0.06273 0.18663 -0.06481 C 0.19167 -0.06782 0.19514 -0.075 0.20035 -0.07777 C 0.23299 -0.09722 0.27361 -0.09652 0.30833 -0.09838 C 0.31649 -0.10208 0.32569 -0.10208 0.33385 -0.10625 C 0.33663 -0.10763 0.33733 -0.11226 0.33976 -0.11412 C 0.34392 -0.11713 0.3592 -0.12314 0.36319 -0.1243 C 0.39236 -0.1324 0.4224 -0.13425 0.45174 -0.14004 C 0.46337 -0.14537 0.47465 -0.14722 0.48715 -0.15023 C 0.50382 -0.15949 0.52101 -0.16921 0.53819 -0.17615 C 0.56667 -0.17384 0.56441 -0.17986 0.57951 -0.1581 " pathEditMode="relative" rAng="0" ptsTypes="fffffffffffff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069 C 0.02101 0.00972 0.04879 0.00139 0.07396 -0.00532 C 0.07813 -0.00648 0.08229 -0.00926 0.08646 -0.01019 C 0.09532 -0.01204 0.11302 -0.01481 0.11302 -0.01458 C 0.12639 -0.02708 0.14323 -0.02708 0.15886 -0.0287 C 0.17379 -0.04236 0.18733 -0.04907 0.20486 -0.05231 C 0.22344 -0.06505 0.24479 -0.06644 0.26493 -0.07338 C 0.27413 -0.08148 0.28472 -0.08009 0.29479 -0.08519 C 0.2974 -0.08634 0.29966 -0.08866 0.30209 -0.08981 C 0.30556 -0.09144 0.3125 -0.09444 0.3125 -0.09421 C 0.32032 -0.10417 0.31198 -0.09537 0.32847 -0.10162 C 0.33108 -0.10255 0.33316 -0.10463 0.33559 -0.10625 C 0.33716 -0.10718 0.33907 -0.1081 0.3408 -0.10856 C 0.3566 -0.11389 0.34323 -0.10787 0.35677 -0.11319 C 0.37743 -0.12153 0.39913 -0.12963 0.42049 -0.13426 C 0.43976 -0.13843 0.45938 -0.13843 0.47882 -0.14375 C 0.49636 -0.14306 0.51424 -0.14444 0.53177 -0.14144 C 0.53594 -0.14074 0.53872 -0.13519 0.54219 -0.13218 C 0.55365 -0.12199 0.56285 -0.12269 0.57604 -0.12269 " pathEditMode="relative" rAng="0" ptsTypes="ffffffffffffffffff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0.0191 -0.00278 0.03056 -0.00371 0.04757 -0.01574 C 0.05157 -0.02315 0.05539 -0.03033 0.05973 -0.03727 C 0.0698 -0.05209 0.08855 -0.05209 0.10157 -0.05417 C 0.1132 -0.06019 0.12344 -0.06273 0.13594 -0.06621 C 0.17431 -0.08843 0.13212 -0.07778 0.22118 -0.08079 C 0.24497 -0.08588 0.26806 -0.09074 0.29237 -0.09283 C 0.31337 -0.1007 0.3349 -0.10162 0.3566 -0.10486 C 0.40504 -0.1213 0.46146 -0.10857 0.5125 -0.11227 C 0.53646 -0.1169 0.5599 -0.11945 0.5849 -0.11945 " pathEditMode="relative" rAng="0" ptsTypes="fffffffff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042697"/>
            <a:ext cx="4027471" cy="2767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50" y="1042696"/>
            <a:ext cx="3689737" cy="2767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047463"/>
            <a:ext cx="47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…………Royal Bengal Tiger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048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…………body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6489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…………teeth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14" y="4843790"/>
            <a:ext cx="26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…………legs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087" y="4843790"/>
            <a:ext cx="26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.…………tail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4965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.………claws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0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Look at the pictures and describe the words(nouns) with some adjectives.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227342"/>
            <a:ext cx="3048000" cy="2582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4787205"/>
            <a:ext cx="8382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 is also used after some linking words such as-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am/is/are/was/were/feel/become/seem/smell/taste/get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8153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sentences about a rose and say the adjectives filling the gaps with the letters.(for each dash one letter)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be_ _ti_ _l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_ 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1336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_ r _ _ng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" y="2829580"/>
            <a:ext cx="446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smells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sw_ _t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343918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ha_ _y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see a rose.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3577" y="3962400"/>
            <a:ext cx="8595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a_ra_d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touching it if there is thorns with it.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8520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07442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4188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6103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1988" y="221489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2209800"/>
            <a:ext cx="41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2199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654" y="28194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0188" y="28295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842" y="339346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337569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39624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39725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203405" cy="2803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to your friends about the crow using some adjectives. (Clues are given below.)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489" y="5181600"/>
            <a:ext cx="759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looks, body, eyes, beck, legs, claws, wings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9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adjectives from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47765"/>
            <a:ext cx="80772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is a good student.  He is also intelligent. His school is Mozida Govt. High School. It is a big school. He sings well. He likes to sing folk song. He also likes to read story book.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40046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8891" y="39624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73" y="2935307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yourself using some adjectives and underline the adjectives. (Not more than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524000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73" y="2935307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parents using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and underline the adjectives.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 more than 15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5240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6629400" cy="2895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Note for the honourable teachers: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This content may be too long as lesson’s activities are many. If it is too long, it can be taken in two periods. 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8077199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Notes are given bellow the slide no. </a:t>
            </a:r>
            <a:r>
              <a:rPr lang="en-US" sz="3200" b="1" dirty="0" smtClean="0">
                <a:solidFill>
                  <a:schemeClr val="tx1"/>
                </a:solidFill>
              </a:rPr>
              <a:t>11 and 13 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6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SIX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THIRTEEN 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PARTS OF SPEECH (Adjective)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81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517" y="1066800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8619" y="4191000"/>
            <a:ext cx="667338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4" y="1066801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7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" y="763809"/>
            <a:ext cx="1903191" cy="190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4" y="3370434"/>
            <a:ext cx="1110270" cy="11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2" y="3505200"/>
            <a:ext cx="2184818" cy="9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74" y="990600"/>
            <a:ext cx="1139626" cy="1618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84" y="1154258"/>
            <a:ext cx="1421087" cy="1131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807" y="26670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6940" y="2673422"/>
            <a:ext cx="282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9471" y="2667000"/>
            <a:ext cx="311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…………pencils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4609237"/>
            <a:ext cx="274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13" y="1154258"/>
            <a:ext cx="1421087" cy="11317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43" y="3352800"/>
            <a:ext cx="3079157" cy="12970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21912" y="4572000"/>
            <a:ext cx="253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4648200"/>
            <a:ext cx="266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things?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0495" y="5206425"/>
            <a:ext cx="135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big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5881594"/>
            <a:ext cx="113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blue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69862" y="5215352"/>
            <a:ext cx="16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523" y="5194011"/>
            <a:ext cx="135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three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194012"/>
            <a:ext cx="5082724" cy="150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5881593"/>
            <a:ext cx="130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small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84989" y="5881592"/>
            <a:ext cx="11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two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5867400"/>
            <a:ext cx="11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red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759" y="2539425"/>
            <a:ext cx="113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blue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2514600"/>
            <a:ext cx="16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7789" y="2539425"/>
            <a:ext cx="11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two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494" y="4520625"/>
            <a:ext cx="135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three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90414" y="4444425"/>
            <a:ext cx="130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small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02295" y="4495800"/>
            <a:ext cx="135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big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2" grpId="0"/>
      <p:bldP spid="32" grpId="1"/>
      <p:bldP spid="33" grpId="0"/>
      <p:bldP spid="33" grpId="1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0"/>
          <a:stretch/>
        </p:blipFill>
        <p:spPr>
          <a:xfrm>
            <a:off x="6172200" y="1409727"/>
            <a:ext cx="2065020" cy="3382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3"/>
          <a:stretch/>
        </p:blipFill>
        <p:spPr>
          <a:xfrm>
            <a:off x="3749040" y="2066041"/>
            <a:ext cx="1356360" cy="2658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3"/>
          <a:stretch/>
        </p:blipFill>
        <p:spPr>
          <a:xfrm>
            <a:off x="693420" y="410031"/>
            <a:ext cx="1363980" cy="4674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boys?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974" y="4487317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687" y="44958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2771" y="5502298"/>
            <a:ext cx="135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fat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2138" y="5511225"/>
            <a:ext cx="16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tall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799" y="5489884"/>
            <a:ext cx="135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short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9476" y="5422612"/>
            <a:ext cx="5082724" cy="90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0662" y="4368225"/>
            <a:ext cx="16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tall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494" y="4368225"/>
            <a:ext cx="135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short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495" y="4368225"/>
            <a:ext cx="135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fat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/>
        </p:blipFill>
        <p:spPr>
          <a:xfrm>
            <a:off x="3124200" y="1533524"/>
            <a:ext cx="2936384" cy="187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1504950"/>
            <a:ext cx="2545080" cy="1908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persons and place?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…………students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810000"/>
            <a:ext cx="268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...…………girls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8074" y="3810000"/>
            <a:ext cx="379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……….…….classroom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028" y="5032686"/>
            <a:ext cx="180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218" y="5041613"/>
            <a:ext cx="165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" y="502027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680" y="4953000"/>
            <a:ext cx="5684520" cy="90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03887"/>
            <a:ext cx="2590800" cy="1943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682425"/>
            <a:ext cx="165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682425"/>
            <a:ext cx="180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667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042564" cy="710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A</a:t>
            </a:r>
            <a:r>
              <a:rPr lang="en-US" sz="2800" b="1" i="1" dirty="0" smtClean="0">
                <a:solidFill>
                  <a:schemeClr val="tx1"/>
                </a:solidFill>
              </a:rPr>
              <a:t>djective</a:t>
            </a:r>
            <a:r>
              <a:rPr lang="en-US" sz="2800" b="1" dirty="0" smtClean="0">
                <a:solidFill>
                  <a:schemeClr val="tx1"/>
                </a:solidFill>
              </a:rPr>
              <a:t> is </a:t>
            </a:r>
            <a:r>
              <a:rPr lang="en-US" sz="2800" b="1" dirty="0">
                <a:solidFill>
                  <a:schemeClr val="tx1"/>
                </a:solidFill>
              </a:rPr>
              <a:t>a word that describes or clarifies a noun.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505200"/>
            <a:ext cx="8229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70C0"/>
                </a:solidFill>
              </a:rPr>
              <a:t>Adjectives</a:t>
            </a:r>
            <a:r>
              <a:rPr lang="en-US" sz="2800" b="1" dirty="0">
                <a:solidFill>
                  <a:srgbClr val="0070C0"/>
                </a:solidFill>
              </a:rPr>
              <a:t> describe nouns by giving </a:t>
            </a:r>
            <a:r>
              <a:rPr lang="en-US" sz="2800" b="1" dirty="0" smtClean="0">
                <a:solidFill>
                  <a:srgbClr val="0070C0"/>
                </a:solidFill>
              </a:rPr>
              <a:t>some information </a:t>
            </a:r>
            <a:r>
              <a:rPr lang="en-US" sz="2800" b="1" dirty="0">
                <a:solidFill>
                  <a:srgbClr val="0070C0"/>
                </a:solidFill>
              </a:rPr>
              <a:t>about its size, shape, age, color, origin, material or number (quality </a:t>
            </a:r>
            <a:r>
              <a:rPr lang="en-US" sz="2800" b="1" dirty="0" smtClean="0">
                <a:solidFill>
                  <a:srgbClr val="0070C0"/>
                </a:solidFill>
              </a:rPr>
              <a:t>or </a:t>
            </a:r>
            <a:r>
              <a:rPr lang="en-US" sz="2800" b="1" dirty="0">
                <a:solidFill>
                  <a:srgbClr val="0070C0"/>
                </a:solidFill>
              </a:rPr>
              <a:t>number).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>
          <a:xfrm>
            <a:off x="533400" y="152400"/>
            <a:ext cx="2362200" cy="2321637"/>
          </a:xfrm>
          <a:prstGeom prst="rect">
            <a:avLst/>
          </a:prstGeom>
          <a:ln>
            <a:noFill/>
          </a:ln>
        </p:spPr>
      </p:pic>
      <p:sp>
        <p:nvSpPr>
          <p:cNvPr id="11" name="Rectangular Callout 10"/>
          <p:cNvSpPr/>
          <p:nvPr/>
        </p:nvSpPr>
        <p:spPr>
          <a:xfrm>
            <a:off x="1676399" y="174182"/>
            <a:ext cx="1295401" cy="852055"/>
          </a:xfrm>
          <a:prstGeom prst="wedgeRectCallout">
            <a:avLst>
              <a:gd name="adj1" fmla="val -40836"/>
              <a:gd name="adj2" fmla="val 1017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What is </a:t>
            </a:r>
            <a:r>
              <a:rPr lang="en-US" b="1" dirty="0" smtClean="0">
                <a:solidFill>
                  <a:sysClr val="windowText" lastClr="000000"/>
                </a:solidFill>
              </a:rPr>
              <a:t>adjective?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19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244025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27057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2954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small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12705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2954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three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attentive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29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995055"/>
            <a:ext cx="4486536" cy="12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 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510" y="1578771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3057275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big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550" y="4384964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0601" y="5389742"/>
            <a:ext cx="1128020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8146" y="1121571"/>
            <a:ext cx="396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Today our topic is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468" y="2122944"/>
            <a:ext cx="769793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identify adjectives.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atch adjectives with nouns.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mention some adjectives.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escribe an animal using adjectives.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rite about oneself using adjectives.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939225"/>
            <a:ext cx="710045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LEARNING OUTCOMES </a:t>
            </a:r>
            <a:r>
              <a:rPr lang="en-US" sz="3200" b="1" dirty="0"/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3555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748</Words>
  <Application>Microsoft Office PowerPoint</Application>
  <PresentationFormat>On-screen Show (4:3)</PresentationFormat>
  <Paragraphs>151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342</cp:revision>
  <dcterms:created xsi:type="dcterms:W3CDTF">2006-08-16T00:00:00Z</dcterms:created>
  <dcterms:modified xsi:type="dcterms:W3CDTF">2015-06-24T08:08:30Z</dcterms:modified>
</cp:coreProperties>
</file>